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6" r:id="rId6"/>
    <p:sldId id="260" r:id="rId7"/>
    <p:sldId id="263" r:id="rId8"/>
    <p:sldId id="265" r:id="rId9"/>
    <p:sldId id="261" r:id="rId10"/>
    <p:sldId id="267" r:id="rId11"/>
    <p:sldId id="262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muel" initials="S" lastIdx="1" clrIdx="0">
    <p:extLst>
      <p:ext uri="{19B8F6BF-5375-455C-9EA6-DF929625EA0E}">
        <p15:presenceInfo xmlns:p15="http://schemas.microsoft.com/office/powerpoint/2012/main" userId="Samu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FDC4A9-134D-41E4-80C1-108A3B150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A9409D-729D-43E4-A67B-954D70DB5A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9DF837D-04C4-4C29-9556-DE6687A02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A7BE00-8B24-4AAD-B049-8E140990C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095F82-7798-4398-9E38-D424BBF4D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8615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2ADE61-57FA-45D9-BD8B-7B82BE5D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0802574-9044-4C6D-8CC3-3A4F011AD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A492CA-EFB6-4017-B848-F56518E4E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409C46-A969-48A8-A3E3-65F1098DA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F6E8A1-AC5B-43FB-B560-F71F6911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1886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A7E5921-92CC-41F6-86DC-801E4E58A5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E37B950-DB8F-4169-91F2-6490AB34BC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7AAFE8-84B6-4B68-8C8E-91CFA317B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980867B-55D0-4691-8F75-F285C59F6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50A7F9-6DE9-440F-9904-81CDC6060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6482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B1D8FD-A729-4723-8240-A9F3B142C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297ABE-7E36-43E5-8227-00B766169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39395A3-0581-4C09-9E67-5C0115CC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AE27239-B65C-4934-83E1-C9999B777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29EBD6-D373-4D0D-86A4-1DC9D3F64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1784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4D1A4D-EA7D-4D99-97CF-BE8DA53BC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DD36CE9-1CCE-4966-BCF9-DE8A61F12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A8492E-4C5D-4B38-ADF7-4A05F8FC7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7A9E78-133D-4EE7-9B1E-8353D48E5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D5A2D74-5A41-4717-83E4-8E6CD0B11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8507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97464C-71A9-434F-8E45-1F8A4A18C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76EF42-9F64-4A95-B855-7CC466E71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A12B44A-B87A-4F62-B81F-7208C0897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1D45EC9-B3BD-4BE8-91C3-63F3CE17B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296E390-1E68-4250-931B-EB5DE2D16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82DE92A-1FDC-4033-9666-2A4A7FE1B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341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BECC97-9AD8-4D4A-BDE6-BF885578B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F18C480-F12F-4BF1-8B4E-1F76CDA71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EFAA0D-CC4D-4BEB-854A-64169A7132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FE8CF2D-3355-4F7F-A709-009B3E6A37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768FECC-FDEC-4448-9654-57043A47C9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E3AC113-A1CD-43DA-A5ED-308AF9A0F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358687C-13B8-4A70-8192-DCDD272E5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2592059-906F-42DF-87D5-5D55AF90C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9150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61F9AE-0F56-4D5F-910F-2D18F7E95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99A28B6-C57C-4037-9885-FB33417D0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8E650D6-52CE-430F-935F-9368DFC6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ABDC15F-36FF-4D06-B87F-05BD2FD16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0169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4C85A71-CA78-43E0-B970-093126559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8BAD120-D70D-494A-BF7E-C5AE967D5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CE253CB-9DBA-421E-A329-A967C99A5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1202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7C0AB8-AE2F-4904-B215-D5D1DC50E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A3067D-224F-4D8E-A479-4E9A8F294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3F0B915-23A9-49EA-95B6-8A1C913049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7DE20CA-90EF-4837-9FDB-988ACFE2C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16DA726-ACB6-4649-838D-FCA678913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21A48A2-FEFC-4CDE-B2F8-4839410F1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222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084E8-C75A-45A0-AB5B-83A5093E8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D13C5D7-8680-4ADE-BA9C-41FA96CEB0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DEC802-582B-46BB-9D23-DBBE79C44C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A3184B0-7BD9-4BBD-B1E5-60638E408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C917331-552B-4288-83F9-E5647AF16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418ED84-0DDC-4699-B7C6-0E84B7A6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6571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24C5A0A-C36C-4700-B31C-98D272CA4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A7D43A8-8071-40F5-B63B-AB1A53C869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8A1607-966C-4229-85D2-0FAB7A5D4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015FAF6-C075-4D5D-A2C8-4BA93A9F37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4D4E26-54DC-4359-8A7C-8845307A17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605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C615210-D910-4F99-B5F5-5B6F41D5C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7"/>
            <a:ext cx="12192000" cy="685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022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265ADEB-7FBD-4E75-98C9-618FB92A2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7"/>
            <a:ext cx="12192000" cy="685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896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D4E0E49-4761-45F6-8ACE-A2949FB66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7"/>
            <a:ext cx="12192000" cy="685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95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CB6CB61-2819-455B-A6BD-F18FA9B89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" y="0"/>
            <a:ext cx="12189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01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EF1B5C39-33F9-47CA-B9E3-4D4EAB2B5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165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61FCC0F-C68B-42EB-9CC0-4510785E8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909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895D1BD-DAFA-4630-AE71-1335137D0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" y="0"/>
            <a:ext cx="121910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7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3805768-8353-4F9E-8742-D5615A869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021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1A480A1-51B4-4C2F-B689-6DC74D012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87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1121BDC-F045-436B-ABE5-E2402E5F3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239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424420F-017E-474B-B6A5-F7712599A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" y="0"/>
            <a:ext cx="12191509" cy="685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6595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Samuel</dc:creator>
  <cp:lastModifiedBy>Samuel</cp:lastModifiedBy>
  <cp:revision>34</cp:revision>
  <dcterms:created xsi:type="dcterms:W3CDTF">2022-09-01T23:00:05Z</dcterms:created>
  <dcterms:modified xsi:type="dcterms:W3CDTF">2022-09-04T04:12:44Z</dcterms:modified>
</cp:coreProperties>
</file>

<file path=docProps/thumbnail.jpeg>
</file>